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6" r:id="rId3"/>
    <p:sldId id="345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290" r:id="rId16"/>
    <p:sldId id="289" r:id="rId17"/>
    <p:sldId id="333" r:id="rId18"/>
    <p:sldId id="292" r:id="rId19"/>
    <p:sldId id="334" r:id="rId20"/>
    <p:sldId id="347" r:id="rId21"/>
    <p:sldId id="335" r:id="rId22"/>
    <p:sldId id="336" r:id="rId23"/>
    <p:sldId id="293" r:id="rId24"/>
    <p:sldId id="294" r:id="rId25"/>
    <p:sldId id="337" r:id="rId26"/>
    <p:sldId id="296" r:id="rId27"/>
    <p:sldId id="297" r:id="rId28"/>
    <p:sldId id="348" r:id="rId29"/>
    <p:sldId id="298" r:id="rId30"/>
    <p:sldId id="299" r:id="rId31"/>
    <p:sldId id="300" r:id="rId32"/>
    <p:sldId id="301" r:id="rId33"/>
    <p:sldId id="338" r:id="rId34"/>
    <p:sldId id="302" r:id="rId35"/>
    <p:sldId id="303" r:id="rId36"/>
    <p:sldId id="304" r:id="rId37"/>
    <p:sldId id="305" r:id="rId38"/>
    <p:sldId id="339" r:id="rId39"/>
    <p:sldId id="306" r:id="rId40"/>
    <p:sldId id="340" r:id="rId41"/>
    <p:sldId id="307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49" r:id="rId55"/>
    <p:sldId id="350" r:id="rId56"/>
    <p:sldId id="356" r:id="rId57"/>
    <p:sldId id="357" r:id="rId58"/>
    <p:sldId id="358" r:id="rId59"/>
    <p:sldId id="351" r:id="rId60"/>
    <p:sldId id="352" r:id="rId61"/>
    <p:sldId id="353" r:id="rId62"/>
    <p:sldId id="354" r:id="rId63"/>
    <p:sldId id="355" r:id="rId64"/>
    <p:sldId id="341" r:id="rId65"/>
    <p:sldId id="342" r:id="rId66"/>
    <p:sldId id="343" r:id="rId67"/>
    <p:sldId id="34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0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0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8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F35B4-8310-4B5F-9FCA-57652201825D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1512E-9B0C-468C-9D58-F0281CF8C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admin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Banking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dbConfig.js: it will connect database and create admin account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90EACF-AFAD-92AF-9948-FDBBF9B7F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969" y="1825625"/>
            <a:ext cx="9972061" cy="4351338"/>
          </a:xfrm>
        </p:spPr>
      </p:pic>
    </p:spTree>
    <p:extLst>
      <p:ext uri="{BB962C8B-B14F-4D97-AF65-F5344CB8AC3E}">
        <p14:creationId xmlns:p14="http://schemas.microsoft.com/office/powerpoint/2010/main" val="11786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adminModel.js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DB8A74-F784-9399-11FE-A1D70D698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278" y="1825625"/>
            <a:ext cx="4597443" cy="4351338"/>
          </a:xfrm>
        </p:spPr>
      </p:pic>
    </p:spTree>
    <p:extLst>
      <p:ext uri="{BB962C8B-B14F-4D97-AF65-F5344CB8AC3E}">
        <p14:creationId xmlns:p14="http://schemas.microsoft.com/office/powerpoint/2010/main" val="377643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adminController.js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568BBF-ECFD-8D69-CF15-7C1E10EB6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491" y="1825625"/>
            <a:ext cx="6115018" cy="4351338"/>
          </a:xfrm>
        </p:spPr>
      </p:pic>
    </p:spTree>
    <p:extLst>
      <p:ext uri="{BB962C8B-B14F-4D97-AF65-F5344CB8AC3E}">
        <p14:creationId xmlns:p14="http://schemas.microsoft.com/office/powerpoint/2010/main" val="213501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adminRouter.js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EFF940-A4EF-E0E6-CDBC-7DFA9BEC7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237" y="2435938"/>
            <a:ext cx="8293526" cy="3130711"/>
          </a:xfrm>
        </p:spPr>
      </p:pic>
    </p:spTree>
    <p:extLst>
      <p:ext uri="{BB962C8B-B14F-4D97-AF65-F5344CB8AC3E}">
        <p14:creationId xmlns:p14="http://schemas.microsoft.com/office/powerpoint/2010/main" val="280906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App.js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448706-0897-DCEB-5457-779CFA4F0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62" y="1836511"/>
            <a:ext cx="4667276" cy="4351338"/>
          </a:xfrm>
        </p:spPr>
      </p:pic>
    </p:spTree>
    <p:extLst>
      <p:ext uri="{BB962C8B-B14F-4D97-AF65-F5344CB8AC3E}">
        <p14:creationId xmlns:p14="http://schemas.microsoft.com/office/powerpoint/2010/main" val="147476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react </a:t>
            </a:r>
            <a:r>
              <a:rPr lang="en-US" dirty="0" err="1"/>
              <a:t>js</a:t>
            </a:r>
            <a:r>
              <a:rPr lang="en-US" dirty="0"/>
              <a:t>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start (project name is my-banking-app-frontend)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1279D-77ED-1765-263F-163CA2F3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50" y="2492327"/>
            <a:ext cx="10674899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73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banking application landing page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2982AC-2A66-D70E-B0D7-BB00787D4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520" y="1825625"/>
            <a:ext cx="9574960" cy="4351338"/>
          </a:xfrm>
        </p:spPr>
      </p:pic>
    </p:spTree>
    <p:extLst>
      <p:ext uri="{BB962C8B-B14F-4D97-AF65-F5344CB8AC3E}">
        <p14:creationId xmlns:p14="http://schemas.microsoft.com/office/powerpoint/2010/main" val="1799796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 </a:t>
            </a:r>
            <a:r>
              <a:rPr lang="en-US" dirty="0" err="1"/>
              <a:t>db</a:t>
            </a:r>
            <a:r>
              <a:rPr lang="en-US" dirty="0"/>
              <a:t> collection in admin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977" y="2831522"/>
            <a:ext cx="6066046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5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click on login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085" y="1825625"/>
            <a:ext cx="80678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12"/>
            <a:ext cx="12192000" cy="59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07AF-D46F-C871-C9E3-44AF5C9D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structure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03D38-031A-F415-A488-C06A1030E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042" y="2429588"/>
            <a:ext cx="9061916" cy="3143412"/>
          </a:xfrm>
        </p:spPr>
      </p:pic>
    </p:spTree>
    <p:extLst>
      <p:ext uri="{BB962C8B-B14F-4D97-AF65-F5344CB8AC3E}">
        <p14:creationId xmlns:p14="http://schemas.microsoft.com/office/powerpoint/2010/main" val="2404429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11C45-2A1C-C869-9AC6-D7EECDFE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755512"/>
            <a:ext cx="12027518" cy="53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0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home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943" y="1825625"/>
            <a:ext cx="97641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51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click on logout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1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will create the customer account. So click on signup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617" y="1825625"/>
            <a:ext cx="8656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6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fill the details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546" y="1825625"/>
            <a:ext cx="8486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fill all details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47" y="1825625"/>
            <a:ext cx="80111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6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created account now we can do login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B77CC2-49A1-3C5F-3326-62A6EE13F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904" y="1825625"/>
            <a:ext cx="8650192" cy="4351338"/>
          </a:xfrm>
        </p:spPr>
      </p:pic>
    </p:spTree>
    <p:extLst>
      <p:ext uri="{BB962C8B-B14F-4D97-AF65-F5344CB8AC3E}">
        <p14:creationId xmlns:p14="http://schemas.microsoft.com/office/powerpoint/2010/main" val="531940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fill customer login details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979" y="1825625"/>
            <a:ext cx="88420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6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8D3A-38F8-56CB-FBDB-3090383C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customer login successfully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105BF7-8D1E-5FDE-9238-837ABCE79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569" y="1825625"/>
            <a:ext cx="8786861" cy="4351338"/>
          </a:xfrm>
        </p:spPr>
      </p:pic>
    </p:spTree>
    <p:extLst>
      <p:ext uri="{BB962C8B-B14F-4D97-AF65-F5344CB8AC3E}">
        <p14:creationId xmlns:p14="http://schemas.microsoft.com/office/powerpoint/2010/main" val="3010848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home page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686" y="1825625"/>
            <a:ext cx="79986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7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both backend and frontend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run the </a:t>
            </a:r>
            <a:r>
              <a:rPr lang="en-US" dirty="0" err="1"/>
              <a:t>npm</a:t>
            </a:r>
            <a:r>
              <a:rPr lang="en-US" dirty="0"/>
              <a:t> install command to download the dependencies.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07526-A256-5531-574C-73F8E9D66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39" y="2310100"/>
            <a:ext cx="9813175" cy="1991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F65C6-51E0-395B-C8FD-220A278AA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67" y="4377745"/>
            <a:ext cx="9682547" cy="241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account details – View account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915" y="1825625"/>
            <a:ext cx="79581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91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Withdraw amount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005" y="1825625"/>
            <a:ext cx="90179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Deposit amount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946" y="1825625"/>
            <a:ext cx="945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08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amount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849" y="1825625"/>
            <a:ext cx="93863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4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its own transaction details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989" y="1825625"/>
            <a:ext cx="94640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54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change password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626" y="1825625"/>
            <a:ext cx="82227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3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create more than one account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971" y="1825625"/>
            <a:ext cx="80060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3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with another account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338" y="1825625"/>
            <a:ext cx="85513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88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with another account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955" y="1825625"/>
            <a:ext cx="9054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3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its own details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721" y="1825625"/>
            <a:ext cx="8346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3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install mongo </a:t>
            </a:r>
            <a:r>
              <a:rPr lang="en-US" dirty="0" err="1"/>
              <a:t>db</a:t>
            </a:r>
            <a:r>
              <a:rPr lang="en-US" dirty="0"/>
              <a:t> in your machine or </a:t>
            </a:r>
            <a:r>
              <a:rPr lang="en-US" dirty="0" err="1"/>
              <a:t>vm</a:t>
            </a:r>
            <a:r>
              <a:rPr lang="en-US" dirty="0"/>
              <a:t> machine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873" y="1825625"/>
            <a:ext cx="7022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6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its own account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058" y="1825625"/>
            <a:ext cx="82838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02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more withdraw and deposit operation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264" y="1825625"/>
            <a:ext cx="9091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 its own transaction details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563" y="1825625"/>
            <a:ext cx="94708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16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do the login using admin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username : </a:t>
            </a:r>
            <a:r>
              <a:rPr lang="en-US" dirty="0">
                <a:hlinkClick r:id="rId2"/>
              </a:rPr>
              <a:t>admin@gmail.com</a:t>
            </a:r>
            <a:r>
              <a:rPr lang="en-US" dirty="0"/>
              <a:t> </a:t>
            </a:r>
          </a:p>
          <a:p>
            <a:r>
              <a:rPr lang="en-US" dirty="0"/>
              <a:t>password : admin@123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8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06"/>
            <a:ext cx="12192000" cy="6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52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849" y="1825625"/>
            <a:ext cx="7882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6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all customer details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207" y="1825625"/>
            <a:ext cx="85655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34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section  - static web page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717" y="1825625"/>
            <a:ext cx="7808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customer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799" cy="4916920"/>
          </a:xfrm>
        </p:spPr>
        <p:txBody>
          <a:bodyPr/>
          <a:lstStyle/>
          <a:p>
            <a:r>
              <a:rPr lang="en-US" dirty="0"/>
              <a:t>By : customer id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2" y="2333705"/>
            <a:ext cx="8312727" cy="41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8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customer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account number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2614260"/>
            <a:ext cx="7721600" cy="38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7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run mongo </a:t>
            </a:r>
            <a:r>
              <a:rPr lang="en-US" dirty="0" err="1"/>
              <a:t>db</a:t>
            </a:r>
            <a:r>
              <a:rPr lang="en-US" dirty="0"/>
              <a:t> database this is optional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3869"/>
            <a:ext cx="10515600" cy="32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2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customer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phone number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08" y="2334988"/>
            <a:ext cx="8303491" cy="4115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72" y="2244436"/>
            <a:ext cx="8422027" cy="42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67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customer – not available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367" y="1825625"/>
            <a:ext cx="8139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30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all customer details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6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password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540" y="1825625"/>
            <a:ext cx="78529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16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8535-85D3-E12A-0BD6-0904D52C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You can view without login any another information using </a:t>
            </a:r>
            <a:r>
              <a:rPr lang="en-IN" dirty="0" err="1"/>
              <a:t>openai</a:t>
            </a:r>
            <a:r>
              <a:rPr lang="en-IN" dirty="0"/>
              <a:t> so click on open ai icon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BC966-5E92-431B-05B9-E6A630D49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491" y="1825625"/>
            <a:ext cx="9071017" cy="4351338"/>
          </a:xfrm>
        </p:spPr>
      </p:pic>
    </p:spTree>
    <p:extLst>
      <p:ext uri="{BB962C8B-B14F-4D97-AF65-F5344CB8AC3E}">
        <p14:creationId xmlns:p14="http://schemas.microsoft.com/office/powerpoint/2010/main" val="3533081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F98F-B227-6943-9BC6-07987532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click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B0052F-D0F4-200E-691F-CFC0C2B8C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1473"/>
            <a:ext cx="10515600" cy="4059641"/>
          </a:xfrm>
        </p:spPr>
      </p:pic>
    </p:spTree>
    <p:extLst>
      <p:ext uri="{BB962C8B-B14F-4D97-AF65-F5344CB8AC3E}">
        <p14:creationId xmlns:p14="http://schemas.microsoft.com/office/powerpoint/2010/main" val="3607561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F18E-A5EA-AC6A-A02E-46737337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search you need to create to token. Please open the file as openAiController.js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D2BE0-26B5-270C-35A6-6A8705959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02" y="1825625"/>
            <a:ext cx="7438395" cy="4351338"/>
          </a:xfrm>
        </p:spPr>
      </p:pic>
    </p:spTree>
    <p:extLst>
      <p:ext uri="{BB962C8B-B14F-4D97-AF65-F5344CB8AC3E}">
        <p14:creationId xmlns:p14="http://schemas.microsoft.com/office/powerpoint/2010/main" val="1914624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6401-7263-92DE-1D9A-4169D1C9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https://platform.openai.com/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A1485-A49D-A29A-A264-A0B26210C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555" y="1825625"/>
            <a:ext cx="9082889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D0F5D9-B02F-A291-6DB9-797B4706C480}"/>
              </a:ext>
            </a:extLst>
          </p:cNvPr>
          <p:cNvSpPr txBox="1"/>
          <p:nvPr/>
        </p:nvSpPr>
        <p:spPr>
          <a:xfrm>
            <a:off x="6792686" y="6412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Copy and paste token in file. </a:t>
            </a:r>
          </a:p>
        </p:txBody>
      </p:sp>
    </p:spTree>
    <p:extLst>
      <p:ext uri="{BB962C8B-B14F-4D97-AF65-F5344CB8AC3E}">
        <p14:creationId xmlns:p14="http://schemas.microsoft.com/office/powerpoint/2010/main" val="2417431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3628-0204-C5EB-A0EA-0D5E8F780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Please copy and paste token in this file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0503F6-91FB-6A8F-B92C-31ADF739D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802" y="1825625"/>
            <a:ext cx="7438395" cy="4351338"/>
          </a:xfrm>
        </p:spPr>
      </p:pic>
    </p:spTree>
    <p:extLst>
      <p:ext uri="{BB962C8B-B14F-4D97-AF65-F5344CB8AC3E}">
        <p14:creationId xmlns:p14="http://schemas.microsoft.com/office/powerpoint/2010/main" val="1661381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E159-B416-A5BB-C6AB-67CF01ED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Write any information you want to search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2BF88-CE2A-0688-9DA3-9A15AACB4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5179"/>
            <a:ext cx="10515600" cy="4052230"/>
          </a:xfrm>
        </p:spPr>
      </p:pic>
    </p:spTree>
    <p:extLst>
      <p:ext uri="{BB962C8B-B14F-4D97-AF65-F5344CB8AC3E}">
        <p14:creationId xmlns:p14="http://schemas.microsoft.com/office/powerpoint/2010/main" val="409134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mongo terminal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CF3E8A-3D17-CAB9-2A36-3CCD922B0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400" y="1825625"/>
            <a:ext cx="6195200" cy="4351338"/>
          </a:xfrm>
        </p:spPr>
      </p:pic>
    </p:spTree>
    <p:extLst>
      <p:ext uri="{BB962C8B-B14F-4D97-AF65-F5344CB8AC3E}">
        <p14:creationId xmlns:p14="http://schemas.microsoft.com/office/powerpoint/2010/main" val="2167441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3DFE-72B1-EEBE-11CF-2AA26E94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 will display as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C6952-B518-F789-60DC-D89475025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95" y="1825625"/>
            <a:ext cx="10077410" cy="4351338"/>
          </a:xfrm>
        </p:spPr>
      </p:pic>
    </p:spTree>
    <p:extLst>
      <p:ext uri="{BB962C8B-B14F-4D97-AF65-F5344CB8AC3E}">
        <p14:creationId xmlns:p14="http://schemas.microsoft.com/office/powerpoint/2010/main" val="3666802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942A-38C9-398D-E401-52B558C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A2F54-23E9-0CEB-355D-C23B8D9B8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162" y="1825625"/>
            <a:ext cx="6563676" cy="4351338"/>
          </a:xfrm>
        </p:spPr>
      </p:pic>
    </p:spTree>
    <p:extLst>
      <p:ext uri="{BB962C8B-B14F-4D97-AF65-F5344CB8AC3E}">
        <p14:creationId xmlns:p14="http://schemas.microsoft.com/office/powerpoint/2010/main" val="2516019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F8F8-4126-02EB-9D6F-5DFBC298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B10920-3FB6-A1A6-7372-69BFA25EC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110" y="1825625"/>
            <a:ext cx="9951780" cy="4351338"/>
          </a:xfrm>
        </p:spPr>
      </p:pic>
    </p:spTree>
    <p:extLst>
      <p:ext uri="{BB962C8B-B14F-4D97-AF65-F5344CB8AC3E}">
        <p14:creationId xmlns:p14="http://schemas.microsoft.com/office/powerpoint/2010/main" val="3691704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9578-C8C1-10FC-DA2A-F9F40593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banked logic written using as </a:t>
            </a:r>
            <a:r>
              <a:rPr lang="en-IN" dirty="0" err="1"/>
              <a:t>openai</a:t>
            </a:r>
            <a:r>
              <a:rPr lang="en-IN" dirty="0"/>
              <a:t> express </a:t>
            </a:r>
            <a:r>
              <a:rPr lang="en-IN" dirty="0" err="1"/>
              <a:t>js</a:t>
            </a:r>
            <a:r>
              <a:rPr lang="en-IN" dirty="0"/>
              <a:t>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E51F6-8F0A-F8AA-92CF-9E5C258C9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915" y="1937438"/>
            <a:ext cx="8160169" cy="4127712"/>
          </a:xfrm>
        </p:spPr>
      </p:pic>
    </p:spTree>
    <p:extLst>
      <p:ext uri="{BB962C8B-B14F-4D97-AF65-F5344CB8AC3E}">
        <p14:creationId xmlns:p14="http://schemas.microsoft.com/office/powerpoint/2010/main" val="924751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all collection in mongo </a:t>
            </a:r>
            <a:r>
              <a:rPr lang="en-US" dirty="0" err="1"/>
              <a:t>db</a:t>
            </a:r>
            <a:r>
              <a:rPr lang="en-US" dirty="0"/>
              <a:t> database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24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db.Customer.find</a:t>
            </a:r>
            <a:r>
              <a:rPr lang="en-US" dirty="0"/>
              <a:t>().pretty()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567" y="1825625"/>
            <a:ext cx="46328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33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db.Admin.find</a:t>
            </a:r>
            <a:r>
              <a:rPr lang="en-US" dirty="0"/>
              <a:t>().pretty()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942" y="2469541"/>
            <a:ext cx="5944115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65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db.Transaction.find</a:t>
            </a:r>
            <a:r>
              <a:rPr lang="en-US" dirty="0"/>
              <a:t>().pretty();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931" y="1825625"/>
            <a:ext cx="39541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3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mongo </a:t>
            </a:r>
            <a:r>
              <a:rPr lang="en-US" dirty="0" err="1"/>
              <a:t>db</a:t>
            </a:r>
            <a:r>
              <a:rPr lang="en-US" dirty="0"/>
              <a:t> database in terminal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CC6DC2-227E-772F-0157-05747CA60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538" y="1912036"/>
            <a:ext cx="4330923" cy="4178515"/>
          </a:xfrm>
        </p:spPr>
      </p:pic>
    </p:spTree>
    <p:extLst>
      <p:ext uri="{BB962C8B-B14F-4D97-AF65-F5344CB8AC3E}">
        <p14:creationId xmlns:p14="http://schemas.microsoft.com/office/powerpoint/2010/main" val="398533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open express </a:t>
            </a:r>
            <a:r>
              <a:rPr lang="en-US" dirty="0" err="1"/>
              <a:t>js</a:t>
            </a:r>
            <a:r>
              <a:rPr lang="en-US" dirty="0"/>
              <a:t> project structure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C9F74F-00EE-784B-3A13-7917E58C8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355" y="1825625"/>
            <a:ext cx="3701290" cy="4351338"/>
          </a:xfrm>
        </p:spPr>
      </p:pic>
    </p:spTree>
    <p:extLst>
      <p:ext uri="{BB962C8B-B14F-4D97-AF65-F5344CB8AC3E}">
        <p14:creationId xmlns:p14="http://schemas.microsoft.com/office/powerpoint/2010/main" val="123357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Now we run this application using command as After run successfully it will create admin account as </a:t>
            </a:r>
            <a:r>
              <a:rPr lang="en-US" sz="3200" dirty="0">
                <a:hlinkClick r:id="rId2"/>
              </a:rPr>
              <a:t>admin@gmail.com</a:t>
            </a:r>
            <a:r>
              <a:rPr lang="en-US" sz="3200" dirty="0"/>
              <a:t> and password as admin@123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app.js 	 or 		</a:t>
            </a:r>
            <a:r>
              <a:rPr lang="en-US" dirty="0" err="1"/>
              <a:t>nodemon</a:t>
            </a:r>
            <a:r>
              <a:rPr lang="en-US" dirty="0"/>
              <a:t> app.js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AB8E2-DEE8-75C0-7322-8D71CE69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43" y="2501420"/>
            <a:ext cx="8756050" cy="39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2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418</Words>
  <Application>Microsoft Office PowerPoint</Application>
  <PresentationFormat>Widescreen</PresentationFormat>
  <Paragraphs>71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Online Banking Application</vt:lpstr>
      <vt:lpstr>Project structure </vt:lpstr>
      <vt:lpstr>In both backend and frontend project </vt:lpstr>
      <vt:lpstr>First install mongo db in your machine or vm machine  </vt:lpstr>
      <vt:lpstr>First run mongo db database this is optional  </vt:lpstr>
      <vt:lpstr>Run mongo terminal </vt:lpstr>
      <vt:lpstr>In mongo db database in terminal </vt:lpstr>
      <vt:lpstr>Now open express js project structure </vt:lpstr>
      <vt:lpstr>Now we run this application using command as After run successfully it will create admin account as admin@gmail.com and password as admin@123</vt:lpstr>
      <vt:lpstr>Sample dbConfig.js: it will connect database and create admin account  </vt:lpstr>
      <vt:lpstr>adminModel.js </vt:lpstr>
      <vt:lpstr>adminController.js</vt:lpstr>
      <vt:lpstr>adminRouter.js </vt:lpstr>
      <vt:lpstr>App.js </vt:lpstr>
      <vt:lpstr>Run the react js project </vt:lpstr>
      <vt:lpstr>Online banking application landing page </vt:lpstr>
      <vt:lpstr>Mongo db collection in admin </vt:lpstr>
      <vt:lpstr>After click on login </vt:lpstr>
      <vt:lpstr>PowerPoint Presentation</vt:lpstr>
      <vt:lpstr>PowerPoint Presentation</vt:lpstr>
      <vt:lpstr>Admin home page</vt:lpstr>
      <vt:lpstr>Now click on logout</vt:lpstr>
      <vt:lpstr>Now we will create the customer account. So click on signup   </vt:lpstr>
      <vt:lpstr>After fill the details </vt:lpstr>
      <vt:lpstr>After fill all details </vt:lpstr>
      <vt:lpstr>After created account now we can do login </vt:lpstr>
      <vt:lpstr>After fill customer login details </vt:lpstr>
      <vt:lpstr>After customer login successfully </vt:lpstr>
      <vt:lpstr>Customer home page </vt:lpstr>
      <vt:lpstr>Customer account details – View account </vt:lpstr>
      <vt:lpstr>Withdraw amount </vt:lpstr>
      <vt:lpstr>Deposit amount </vt:lpstr>
      <vt:lpstr>Transfer amount </vt:lpstr>
      <vt:lpstr>View its own transaction details </vt:lpstr>
      <vt:lpstr>Customer change password </vt:lpstr>
      <vt:lpstr>We will create more than one account </vt:lpstr>
      <vt:lpstr>Login with another account </vt:lpstr>
      <vt:lpstr>Login with another account </vt:lpstr>
      <vt:lpstr>View its own details </vt:lpstr>
      <vt:lpstr>View its own account </vt:lpstr>
      <vt:lpstr>Do more withdraw and deposit operation </vt:lpstr>
      <vt:lpstr>To check its own transaction details </vt:lpstr>
      <vt:lpstr>Now we do the login using admin </vt:lpstr>
      <vt:lpstr>PowerPoint Presentation</vt:lpstr>
      <vt:lpstr>Admin dashboard </vt:lpstr>
      <vt:lpstr>View all customer details </vt:lpstr>
      <vt:lpstr>Loan section  - static web page </vt:lpstr>
      <vt:lpstr>Search customer </vt:lpstr>
      <vt:lpstr>Search customer </vt:lpstr>
      <vt:lpstr>Search customer </vt:lpstr>
      <vt:lpstr>Search customer – not available </vt:lpstr>
      <vt:lpstr>View all customer details </vt:lpstr>
      <vt:lpstr>Change password </vt:lpstr>
      <vt:lpstr>You can view without login any another information using openai so click on open ai icon </vt:lpstr>
      <vt:lpstr>After click </vt:lpstr>
      <vt:lpstr>Before search you need to create to token. Please open the file as openAiController.js </vt:lpstr>
      <vt:lpstr>https://platform.openai.com/</vt:lpstr>
      <vt:lpstr>Please copy and paste token in this file </vt:lpstr>
      <vt:lpstr>Write any information you want to search </vt:lpstr>
      <vt:lpstr>It will display as </vt:lpstr>
      <vt:lpstr>PowerPoint Presentation</vt:lpstr>
      <vt:lpstr>PowerPoint Presentation</vt:lpstr>
      <vt:lpstr>The banked logic written using as openai express js module </vt:lpstr>
      <vt:lpstr>View all collection in mongo db database </vt:lpstr>
      <vt:lpstr>db.Customer.find().pretty()</vt:lpstr>
      <vt:lpstr>db.Admin.find().pretty()</vt:lpstr>
      <vt:lpstr>db.Transaction.find().pretty();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 App</dc:title>
  <dc:creator>LENOVO</dc:creator>
  <cp:lastModifiedBy>Akash Kale</cp:lastModifiedBy>
  <cp:revision>89</cp:revision>
  <dcterms:created xsi:type="dcterms:W3CDTF">2022-12-25T14:43:40Z</dcterms:created>
  <dcterms:modified xsi:type="dcterms:W3CDTF">2023-11-29T05:02:49Z</dcterms:modified>
</cp:coreProperties>
</file>